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729" r:id="rId2"/>
    <p:sldId id="771" r:id="rId3"/>
    <p:sldId id="883" r:id="rId4"/>
    <p:sldId id="886" r:id="rId5"/>
    <p:sldId id="887" r:id="rId6"/>
    <p:sldId id="891" r:id="rId7"/>
    <p:sldId id="888" r:id="rId8"/>
    <p:sldId id="890" r:id="rId9"/>
    <p:sldId id="892" r:id="rId10"/>
    <p:sldId id="772" r:id="rId11"/>
    <p:sldId id="884" r:id="rId12"/>
    <p:sldId id="774" r:id="rId13"/>
    <p:sldId id="885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84" autoAdjust="0"/>
    <p:restoredTop sz="94139" autoAdjust="0"/>
  </p:normalViewPr>
  <p:slideViewPr>
    <p:cSldViewPr snapToGrid="0">
      <p:cViewPr varScale="1">
        <p:scale>
          <a:sx n="65" d="100"/>
          <a:sy n="65" d="100"/>
        </p:scale>
        <p:origin x="364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CD461-D235-47A2-9131-9E10559BEC8A}" type="datetimeFigureOut">
              <a:rPr lang="nl-NL" smtClean="0"/>
              <a:t>21-1-2021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1FB99-0A12-409A-8F40-7B6D4E1E4D4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64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87C19-9BC4-EF40-BD98-5C4796F3CD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70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87C19-9BC4-EF40-BD98-5C4796F3CD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93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87C19-9BC4-EF40-BD98-5C4796F3CD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08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4" charset="-128"/>
                <a:cs typeface="ＭＳ Ｐゴシック" pitchFamily="4" charset="-128"/>
              </a:rPr>
              <a:t>And 1:1 scale by prototyping a fragment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72EAC-56E4-A74F-AB8D-BE523D9ED4E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89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4" charset="-128"/>
                <a:cs typeface="ＭＳ Ｐゴシック" pitchFamily="4" charset="-128"/>
              </a:rPr>
              <a:t>And 1:1 scale by prototyping a fragment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72EAC-56E4-A74F-AB8D-BE523D9ED4E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3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87C19-9BC4-EF40-BD98-5C4796F3CD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09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Most recent experiment with additive manufacturing involves 3D printing steel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72EAC-56E4-A74F-AB8D-BE523D9ED4E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78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Most recent experiment with additive manufacturing involves 3D printing steel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72EAC-56E4-A74F-AB8D-BE523D9ED4E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77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Most recent experiment with additive manufacturing involves 3D printing steel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72EAC-56E4-A74F-AB8D-BE523D9ED4E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Most recent experiment with additive manufacturing involves 3D printing steel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72EAC-56E4-A74F-AB8D-BE523D9ED4E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10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Most recent experiment with additive manufacturing involves 3D printing steel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72EAC-56E4-A74F-AB8D-BE523D9ED4E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07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Most recent experiment with additive manufacturing involves 3D printing steel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72EAC-56E4-A74F-AB8D-BE523D9ED4E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4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Most recent experiment with additive manufacturing involves 3D printing steel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72EAC-56E4-A74F-AB8D-BE523D9ED4E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9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C40-1C2D-41FF-88E8-8FB412CD80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F3AB-3F40-4817-9A30-75F671EA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7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C40-1C2D-41FF-88E8-8FB412CD80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F3AB-3F40-4817-9A30-75F671EA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C40-1C2D-41FF-88E8-8FB412CD80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F3AB-3F40-4817-9A30-75F671EA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0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C40-1C2D-41FF-88E8-8FB412CD80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F3AB-3F40-4817-9A30-75F671EA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6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C40-1C2D-41FF-88E8-8FB412CD80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F3AB-3F40-4817-9A30-75F671EA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9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C40-1C2D-41FF-88E8-8FB412CD80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F3AB-3F40-4817-9A30-75F671EA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4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C40-1C2D-41FF-88E8-8FB412CD80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F3AB-3F40-4817-9A30-75F671EA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6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C40-1C2D-41FF-88E8-8FB412CD80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F3AB-3F40-4817-9A30-75F671EA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8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C40-1C2D-41FF-88E8-8FB412CD80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F3AB-3F40-4817-9A30-75F671EA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7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C40-1C2D-41FF-88E8-8FB412CD80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F3AB-3F40-4817-9A30-75F671EA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C40-1C2D-41FF-88E8-8FB412CD80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F3AB-3F40-4817-9A30-75F671EA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9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59606-D94B-423B-B015-DBB8B5018307}" type="datetimeFigureOut">
              <a:rPr lang="nl-NL" smtClean="0"/>
              <a:t>21-1-2021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B2FBC-0C7D-401E-B6A4-52EFE943860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888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770680" y="3694114"/>
            <a:ext cx="16281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79646"/>
                </a:solidFill>
                <a:latin typeface="Calibri" charset="0"/>
              </a:rPr>
              <a:t>WHAT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1242" y="2837864"/>
            <a:ext cx="5136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 </a:t>
            </a:r>
            <a:endParaRPr lang="en-US" sz="2400" i="1" dirty="0"/>
          </a:p>
          <a:p>
            <a:r>
              <a:rPr lang="en-US" sz="2400" i="1" dirty="0"/>
              <a:t>Design-to-Robotic-Production (D2RP) for CW4N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38D9A1-7499-804B-9970-6725CA712BAA}"/>
              </a:ext>
            </a:extLst>
          </p:cNvPr>
          <p:cNvSpPr txBox="1"/>
          <p:nvPr/>
        </p:nvSpPr>
        <p:spPr>
          <a:xfrm>
            <a:off x="1523281" y="1247077"/>
            <a:ext cx="94785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latin typeface="Arial Black"/>
                <a:cs typeface="Arial Black"/>
              </a:rPr>
              <a:t>  		      </a:t>
            </a:r>
          </a:p>
          <a:p>
            <a:pPr algn="just"/>
            <a:endParaRPr lang="en-GB" sz="2800" b="1" i="1" dirty="0">
              <a:latin typeface="Arial Black"/>
              <a:cs typeface="Arial Black"/>
            </a:endParaRPr>
          </a:p>
          <a:p>
            <a:pPr algn="just"/>
            <a:endParaRPr lang="en-GB" sz="2800" b="1" i="1" dirty="0">
              <a:latin typeface="Arial Black"/>
              <a:cs typeface="Arial Black"/>
            </a:endParaRPr>
          </a:p>
          <a:p>
            <a:pPr algn="just"/>
            <a:r>
              <a:rPr lang="en-GB" sz="4800" b="1" i="1" dirty="0">
                <a:latin typeface="Arial Black"/>
                <a:cs typeface="Arial Black"/>
              </a:rPr>
              <a:t>	Robotic Building @TUD  </a:t>
            </a:r>
            <a:r>
              <a:rPr lang="en-GB" dirty="0"/>
              <a:t> 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458311-46AF-F74F-ADB0-01FE7DB8DB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42" y="0"/>
            <a:ext cx="12244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91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F357AB-85C2-6740-AAB8-1A14C03CEB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52"/>
            <a:ext cx="3237132" cy="6200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CAA432-FAC1-BD49-9DCB-5D76ABA7F4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2415" y="3837"/>
            <a:ext cx="4189229" cy="6244564"/>
          </a:xfrm>
          <a:prstGeom prst="rect">
            <a:avLst/>
          </a:prstGeom>
        </p:spPr>
      </p:pic>
      <p:pic>
        <p:nvPicPr>
          <p:cNvPr id="7" name="1.mov" descr="1.mov">
            <a:hlinkClick r:id="" action="ppaction://media"/>
            <a:extLst>
              <a:ext uri="{FF2B5EF4-FFF2-40B4-BE49-F238E27FC236}">
                <a16:creationId xmlns:a16="http://schemas.microsoft.com/office/drawing/2014/main" id="{557FE061-DDC7-1948-9E71-2129A7EF2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8980" y="-733592"/>
            <a:ext cx="5279067" cy="698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1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E84FC3-DDB3-6342-AE0D-FE1815EECA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35377" cy="6200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329DD5-00A5-464D-9F17-E1B5040F27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05" r="12954" b="1308"/>
          <a:stretch/>
        </p:blipFill>
        <p:spPr>
          <a:xfrm rot="5400000">
            <a:off x="4462006" y="-102356"/>
            <a:ext cx="7370402" cy="5235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CB7C63-E431-774A-804B-A5B332B59A33}"/>
              </a:ext>
            </a:extLst>
          </p:cNvPr>
          <p:cNvSpPr txBox="1"/>
          <p:nvPr/>
        </p:nvSpPr>
        <p:spPr>
          <a:xfrm>
            <a:off x="8893566" y="5660327"/>
            <a:ext cx="5235377" cy="101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i="1" dirty="0">
              <a:latin typeface="Verdana"/>
              <a:cs typeface="Verdana"/>
            </a:endParaRPr>
          </a:p>
          <a:p>
            <a:endParaRPr lang="en-GB" sz="2000" i="1" dirty="0">
              <a:latin typeface="Verdana"/>
              <a:cs typeface="Verdana"/>
            </a:endParaRPr>
          </a:p>
          <a:p>
            <a:r>
              <a:rPr lang="en-GB" sz="2000" i="1" dirty="0">
                <a:latin typeface="Verdana"/>
                <a:cs typeface="Verdana"/>
              </a:rPr>
              <a:t>     sawdust &gt; 3D print</a:t>
            </a:r>
          </a:p>
        </p:txBody>
      </p:sp>
    </p:spTree>
    <p:extLst>
      <p:ext uri="{BB962C8B-B14F-4D97-AF65-F5344CB8AC3E}">
        <p14:creationId xmlns:p14="http://schemas.microsoft.com/office/powerpoint/2010/main" val="3588748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A0034F-50F5-FD46-B815-FE3A630B9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6576"/>
            <a:ext cx="6088035" cy="4904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09013-7B53-4E42-ACE2-D7384D68E5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9024" y="976573"/>
            <a:ext cx="5872976" cy="49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8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cpPlanet 20.mp4" descr="BcpPlanet 20.mp4">
            <a:hlinkClick r:id="" action="ppaction://media"/>
            <a:extLst>
              <a:ext uri="{FF2B5EF4-FFF2-40B4-BE49-F238E27FC236}">
                <a16:creationId xmlns:a16="http://schemas.microsoft.com/office/drawing/2014/main" id="{CBC23C28-A9D8-B545-94ED-ED5B696D58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5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C DDW 2020.mp4" descr="HC DDW 2020.mp4">
            <a:hlinkClick r:id="" action="ppaction://media"/>
            <a:extLst>
              <a:ext uri="{FF2B5EF4-FFF2-40B4-BE49-F238E27FC236}">
                <a16:creationId xmlns:a16="http://schemas.microsoft.com/office/drawing/2014/main" id="{D6CF873B-5987-EC44-9915-4F4C242784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C121D7-1C59-1A43-85D5-646E65FD3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3" y="1362112"/>
            <a:ext cx="12108873" cy="44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1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833AC-DCA0-154A-A37D-671C7ABA1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5271" r="1680" b="6667"/>
          <a:stretch/>
        </p:blipFill>
        <p:spPr>
          <a:xfrm>
            <a:off x="0" y="-34710"/>
            <a:ext cx="12207860" cy="68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8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6AF0B9-BE0F-5B49-BC1A-DEE70158F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5891" r="2261" b="7287"/>
          <a:stretch/>
        </p:blipFill>
        <p:spPr>
          <a:xfrm>
            <a:off x="-98426" y="-80146"/>
            <a:ext cx="12290425" cy="69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75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FDC51-4ABE-DB44-8194-715E55A07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7132" r="25139" b="13798"/>
          <a:stretch/>
        </p:blipFill>
        <p:spPr>
          <a:xfrm>
            <a:off x="6019694" y="1212112"/>
            <a:ext cx="6191501" cy="4699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DD7D0C-1F6B-9C41-B387-8F0A42A4C3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5255" r="26700" b="15676"/>
          <a:stretch/>
        </p:blipFill>
        <p:spPr>
          <a:xfrm>
            <a:off x="0" y="1212113"/>
            <a:ext cx="6191501" cy="46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4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4E568-CE2A-814C-A872-054BE778C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t="5271" r="11757" b="7597"/>
          <a:stretch/>
        </p:blipFill>
        <p:spPr>
          <a:xfrm>
            <a:off x="-88200" y="2178"/>
            <a:ext cx="10954674" cy="68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84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2016BE-A9EC-7544-A105-D7E519CD6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2" r="31718" b="10737"/>
          <a:stretch/>
        </p:blipFill>
        <p:spPr>
          <a:xfrm>
            <a:off x="-467714" y="-765545"/>
            <a:ext cx="4274172" cy="6873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BC122-17E8-134F-97EA-FA24897AC2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9612" r="31718" b="14813"/>
          <a:stretch/>
        </p:blipFill>
        <p:spPr>
          <a:xfrm>
            <a:off x="8383883" y="-212650"/>
            <a:ext cx="4807581" cy="6134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006C53-CD04-3244-8B3C-34D28D3EF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8" t="11291" r="31718" b="16898"/>
          <a:stretch/>
        </p:blipFill>
        <p:spPr>
          <a:xfrm>
            <a:off x="3405961" y="0"/>
            <a:ext cx="4807581" cy="592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800F7E0-5EAC-584D-80F7-4A794D983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22" y="1634178"/>
            <a:ext cx="4597400" cy="397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3B1385-2C5C-D042-9680-CB4666777E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33178" r="33463" b="20930"/>
          <a:stretch/>
        </p:blipFill>
        <p:spPr>
          <a:xfrm rot="8183058">
            <a:off x="6035809" y="1595057"/>
            <a:ext cx="3067392" cy="4053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D47305-1DBE-1444-95B1-82383DF6F7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t="5581" r="37403" b="10698"/>
          <a:stretch/>
        </p:blipFill>
        <p:spPr>
          <a:xfrm>
            <a:off x="0" y="-234541"/>
            <a:ext cx="5656521" cy="709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1165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2285</TotalTime>
  <Words>120</Words>
  <Application>Microsoft Office PowerPoint</Application>
  <PresentationFormat>Widescreen</PresentationFormat>
  <Paragraphs>32</Paragraphs>
  <Slides>13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ＭＳ Ｐゴシック</vt:lpstr>
      <vt:lpstr>Arial</vt:lpstr>
      <vt:lpstr>Arial Black</vt:lpstr>
      <vt:lpstr>Calibri</vt:lpstr>
      <vt:lpstr>Calibri Light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Latour</dc:creator>
  <cp:lastModifiedBy>Vera Laszlo - BK</cp:lastModifiedBy>
  <cp:revision>59</cp:revision>
  <dcterms:created xsi:type="dcterms:W3CDTF">2020-04-13T12:21:59Z</dcterms:created>
  <dcterms:modified xsi:type="dcterms:W3CDTF">2021-01-21T15:09:39Z</dcterms:modified>
</cp:coreProperties>
</file>